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35" autoAdjust="0"/>
  </p:normalViewPr>
  <p:slideViewPr>
    <p:cSldViewPr snapToGrid="0" snapToObjects="1">
      <p:cViewPr>
        <p:scale>
          <a:sx n="112" d="100"/>
          <a:sy n="112" d="100"/>
        </p:scale>
        <p:origin x="-3016" y="-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A32A-4033-F247-AA1A-03D4ABC3B07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F000-ECBF-584A-B610-28E4F54DF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A32A-4033-F247-AA1A-03D4ABC3B07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F000-ECBF-584A-B610-28E4F54DF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A32A-4033-F247-AA1A-03D4ABC3B07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F000-ECBF-584A-B610-28E4F54DF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A32A-4033-F247-AA1A-03D4ABC3B07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F000-ECBF-584A-B610-28E4F54DF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5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A32A-4033-F247-AA1A-03D4ABC3B07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F000-ECBF-584A-B610-28E4F54DF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9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A32A-4033-F247-AA1A-03D4ABC3B07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F000-ECBF-584A-B610-28E4F54DF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8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A32A-4033-F247-AA1A-03D4ABC3B07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F000-ECBF-584A-B610-28E4F54DF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2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A32A-4033-F247-AA1A-03D4ABC3B07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F000-ECBF-584A-B610-28E4F54DF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2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A32A-4033-F247-AA1A-03D4ABC3B07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F000-ECBF-584A-B610-28E4F54DF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2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A32A-4033-F247-AA1A-03D4ABC3B07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F000-ECBF-584A-B610-28E4F54DF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A32A-4033-F247-AA1A-03D4ABC3B07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F000-ECBF-584A-B610-28E4F54DF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3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A32A-4033-F247-AA1A-03D4ABC3B07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2F000-ECBF-584A-B610-28E4F54DF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3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ndo christm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710965"/>
              </p:ext>
            </p:extLst>
          </p:nvPr>
        </p:nvGraphicFramePr>
        <p:xfrm>
          <a:off x="1512073" y="1154360"/>
          <a:ext cx="7480090" cy="554434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26134"/>
                <a:gridCol w="1465902"/>
                <a:gridCol w="1496018"/>
                <a:gridCol w="1496018"/>
                <a:gridCol w="1496018"/>
              </a:tblGrid>
              <a:tr h="239327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Monday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Tuesday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Wednesday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Thursday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Friday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</a:tr>
              <a:tr h="214111">
                <a:tc>
                  <a:txBody>
                    <a:bodyPr/>
                    <a:lstStyle/>
                    <a:p>
                      <a:pPr algn="r"/>
                      <a:endParaRPr lang="en-US" sz="800" dirty="0">
                        <a:latin typeface="+mj-lt"/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solidFill>
                          <a:srgbClr val="262626"/>
                        </a:solidFill>
                        <a:effectLst/>
                        <a:latin typeface="+mj-lt"/>
                        <a:ea typeface="メイリオ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2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3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4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85713" marR="85713" marT="42856" marB="42856"/>
                </a:tc>
              </a:tr>
              <a:tr h="23760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rgbClr val="FFFFFF"/>
                        </a:solidFill>
                        <a:effectLst/>
                        <a:latin typeface="+mj-lt"/>
                        <a:ea typeface="メイリオ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rgbClr val="FFFFFF"/>
                        </a:solidFill>
                        <a:effectLst/>
                        <a:latin typeface="+mj-lt"/>
                        <a:ea typeface="メイリオ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メイリオ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 err="1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j-lt"/>
                          <a:ea typeface="メイリオ"/>
                          <a:cs typeface="Times New Roman"/>
                        </a:rPr>
                        <a:t>BridgePrep</a:t>
                      </a:r>
                      <a:endParaRPr lang="en-US" sz="2000" b="1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+mj-lt"/>
                        <a:ea typeface="メイリオ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j-lt"/>
                          <a:ea typeface="メイリオ"/>
                          <a:cs typeface="Times New Roman"/>
                        </a:rPr>
                        <a:t>South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j-lt"/>
                          <a:ea typeface="メイリオ"/>
                          <a:cs typeface="Times New Roman"/>
                        </a:rPr>
                        <a:t>Satellite</a:t>
                      </a:r>
                      <a:r>
                        <a:rPr lang="en-US" sz="2000" b="1" cap="none" spc="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j-lt"/>
                          <a:ea typeface="メイリオ"/>
                          <a:cs typeface="Times New Roman"/>
                        </a:rPr>
                        <a:t> &amp;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j-lt"/>
                          <a:ea typeface="メイリオ"/>
                          <a:cs typeface="Times New Roman"/>
                        </a:rPr>
                        <a:t>Main</a:t>
                      </a:r>
                      <a:endParaRPr lang="en-US" sz="2000" b="1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+mj-lt"/>
                        <a:ea typeface="メイリオ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j-lt"/>
                          <a:ea typeface="メイリオ"/>
                          <a:cs typeface="Times New Roman"/>
                        </a:rPr>
                        <a:t>(1-2)</a:t>
                      </a:r>
                      <a:endParaRPr lang="en-US" sz="2000" b="1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+mj-lt"/>
                        <a:ea typeface="メイリオ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j-lt"/>
                          <a:ea typeface="メイリオ"/>
                          <a:cs typeface="Times New Roman"/>
                        </a:rPr>
                        <a:t>NSLP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メイリオ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メイリオ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メイリオ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Cinnamon Raisin Bagel</a:t>
                      </a:r>
                    </a:p>
                    <a:p>
                      <a:pPr algn="ctr"/>
                      <a:r>
                        <a:rPr lang="en-US" sz="900" i="1" kern="1200" dirty="0" smtClean="0">
                          <a:effectLst/>
                        </a:rPr>
                        <a:t>Cream Cheese 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Beefaroni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Garlic Bread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Steamed Spinach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dirty="0" smtClean="0">
                          <a:effectLst/>
                        </a:rPr>
                        <a:t>Mixed Salad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</a:t>
                      </a:r>
                      <a:r>
                        <a:rPr lang="en-US" sz="900" baseline="0" dirty="0" smtClean="0">
                          <a:effectLst/>
                        </a:rPr>
                        <a:t> Salad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SNACK: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Cheese Toast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0" u="non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Gothic"/>
                          <a:cs typeface="Times New Roman"/>
                        </a:rPr>
                        <a:t>Milk</a:t>
                      </a:r>
                      <a:endParaRPr lang="en-US" sz="900" i="0" u="non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Whole Wheat Cheese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Toast (1 slice)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Picadillo (Turkey)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Congri (Brown Rice)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Whole Grain Bread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Tomato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Tropical Mixed Fruits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SNACK: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Cookies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  <a:endParaRPr lang="en-US" sz="900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French Toast  (1 ½</a:t>
                      </a:r>
                      <a:r>
                        <a:rPr lang="en-US" sz="900" kern="1200" baseline="0" dirty="0" smtClean="0">
                          <a:effectLst/>
                        </a:rPr>
                        <a:t> slice) </a:t>
                      </a:r>
                      <a:r>
                        <a:rPr lang="en-US" sz="900" i="1" u="none" kern="1200" baseline="0" dirty="0" smtClean="0">
                          <a:effectLst/>
                        </a:rPr>
                        <a:t>Syrup</a:t>
                      </a:r>
                      <a:endParaRPr lang="en-US" sz="900" i="1" u="none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algn="ctr"/>
                      <a:r>
                        <a:rPr lang="en-US" sz="900" u="none" kern="1200" dirty="0" smtClean="0">
                          <a:effectLst/>
                        </a:rPr>
                        <a:t>Breaded Fish</a:t>
                      </a:r>
                      <a:endParaRPr lang="en-US" sz="900" i="1" u="sng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Whole Grain Roll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Mashed Potato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Mixed Vegetables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Mandarin Oranges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 Milk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SNACK: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Banana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Gothic"/>
                          <a:cs typeface="Times New Roman"/>
                        </a:rPr>
                        <a:t>Assorted Crackers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Juice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Fruits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Scrambled Eggs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Whole Grain Toast </a:t>
                      </a:r>
                      <a:r>
                        <a:rPr lang="en-US" sz="900" i="1" u="none" kern="1200" dirty="0" smtClean="0">
                          <a:effectLst/>
                        </a:rPr>
                        <a:t>Butter &amp; Jelly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Baked Chicken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Yellow Rice w/Peas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Whole Grain Bread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Mesclum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Peaches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SNACK: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Pretzels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</a:t>
                      </a:r>
                    </a:p>
                  </a:txBody>
                  <a:tcPr marL="107142" marR="107142" marT="0" marB="0"/>
                </a:tc>
              </a:tr>
              <a:tr h="214111"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7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8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orbel"/>
                        <a:ea typeface="メイリオ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9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10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11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85713" marR="85713" marT="42856" marB="42856"/>
                </a:tc>
              </a:tr>
              <a:tr h="22092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Juice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Cereal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Macaroni &amp; Cheese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Garlic Bread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Black Eyes Peas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Broccoli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Pears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SNACK: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Bread Sticks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w/ Cheese</a:t>
                      </a:r>
                      <a:r>
                        <a:rPr lang="en-US" sz="900" kern="1200" baseline="0" dirty="0" smtClean="0">
                          <a:effectLst/>
                        </a:rPr>
                        <a:t> Dip</a:t>
                      </a:r>
                      <a:endParaRPr lang="en-US" sz="900" kern="1200" dirty="0" smtClean="0">
                        <a:solidFill>
                          <a:srgbClr val="FFFFFF"/>
                        </a:solidFill>
                        <a:effectLst/>
                        <a:latin typeface="+mn-lt"/>
                        <a:ea typeface="メイリオ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FFFF"/>
                        </a:solidFill>
                        <a:effectLst/>
                        <a:latin typeface="+mn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Whole Wheat Sausage Biscuit</a:t>
                      </a:r>
                      <a:endParaRPr lang="en-US" sz="1100" i="1" u="none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Chicken</a:t>
                      </a:r>
                      <a:r>
                        <a:rPr lang="en-US" sz="900" kern="1200" baseline="0" dirty="0" smtClean="0">
                          <a:effectLst/>
                        </a:rPr>
                        <a:t> Nuggets 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Brown Rice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Corn &amp; Green Beans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Apple Slices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SNACK: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Assorted Crackers</a:t>
                      </a:r>
                    </a:p>
                    <a:p>
                      <a:pPr algn="ctr"/>
                      <a:r>
                        <a:rPr lang="en-US" sz="900" kern="1200" dirty="0" smtClean="0">
                          <a:solidFill>
                            <a:srgbClr val="262626"/>
                          </a:solidFill>
                          <a:effectLst/>
                          <a:latin typeface="+mn-lt"/>
                          <a:ea typeface="MS Gothic"/>
                          <a:cs typeface="Times New Roman"/>
                        </a:rPr>
                        <a:t>Juice</a:t>
                      </a:r>
                      <a:endParaRPr lang="en-US" sz="800" dirty="0">
                        <a:solidFill>
                          <a:srgbClr val="262626"/>
                        </a:solidFill>
                        <a:effectLst/>
                        <a:latin typeface="+mn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Fruits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Whole Wheat Toast </a:t>
                      </a:r>
                    </a:p>
                    <a:p>
                      <a:pPr algn="ctr"/>
                      <a:r>
                        <a:rPr lang="en-US" sz="900" i="1" u="none" kern="1200" dirty="0" smtClean="0">
                          <a:effectLst/>
                        </a:rPr>
                        <a:t>Butter</a:t>
                      </a:r>
                      <a:r>
                        <a:rPr lang="en-US" sz="900" i="1" u="sng" kern="1200" dirty="0" smtClean="0">
                          <a:effectLst/>
                        </a:rPr>
                        <a:t> </a:t>
                      </a:r>
                      <a:r>
                        <a:rPr lang="en-US" sz="900" i="1" u="none" kern="1200" dirty="0" smtClean="0">
                          <a:effectLst/>
                        </a:rPr>
                        <a:t>&amp; Jelly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Salisbury Steak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Whole Grain Bread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Mashed Potato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Peas and Carrots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Mandarin Oranges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Milk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SNACK: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Seasonal Fresh Fruits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262626"/>
                        </a:solidFill>
                        <a:effectLst/>
                        <a:latin typeface="Century Gothic"/>
                        <a:ea typeface="MS Gothic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Fruits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Whole Grain English Muffin </a:t>
                      </a:r>
                      <a:r>
                        <a:rPr lang="en-US" sz="900" i="1" u="none" dirty="0" smtClean="0">
                          <a:effectLst/>
                        </a:rPr>
                        <a:t>Butter &amp; Jelly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Scrambled Eggs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BBQ Chicken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Brown Rice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Red</a:t>
                      </a:r>
                      <a:r>
                        <a:rPr lang="en-US" sz="900" kern="1200" baseline="0" dirty="0" smtClean="0">
                          <a:effectLst/>
                        </a:rPr>
                        <a:t> Beans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Plantains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SNACK: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Fruits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Yogurt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endParaRPr lang="en-US" sz="90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Fruits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Waffles</a:t>
                      </a:r>
                      <a:r>
                        <a:rPr lang="en-US" sz="900" baseline="0" dirty="0" smtClean="0">
                          <a:effectLst/>
                        </a:rPr>
                        <a:t> w/</a:t>
                      </a:r>
                      <a:r>
                        <a:rPr lang="en-US" sz="900" i="1" dirty="0" smtClean="0">
                          <a:effectLst/>
                        </a:rPr>
                        <a:t>Syrup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Cuban Sandwich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(pork,</a:t>
                      </a:r>
                      <a:r>
                        <a:rPr lang="en-US" sz="900" baseline="0" dirty="0" smtClean="0">
                          <a:effectLst/>
                        </a:rPr>
                        <a:t> Swiss cheese, pickles) </a:t>
                      </a:r>
                      <a:r>
                        <a:rPr lang="en-US" sz="900" i="1" u="none" dirty="0" smtClean="0">
                          <a:effectLst/>
                        </a:rPr>
                        <a:t>Mayo &amp; Mustard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Baked Sweet Potato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Tossed Salad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Apple Slices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SNACK: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Oatmeal Cookie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kern="1200" dirty="0" smtClean="0">
                          <a:effectLst/>
                        </a:rPr>
                        <a:t>Milk</a:t>
                      </a:r>
                      <a:endParaRPr lang="en-US" sz="900" u="none" kern="1200" dirty="0" smtClean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142" marR="107142" marT="0" marB="0"/>
                </a:tc>
              </a:tr>
            </a:tbl>
          </a:graphicData>
        </a:graphic>
      </p:graphicFrame>
      <p:pic>
        <p:nvPicPr>
          <p:cNvPr id="4" name="Picture 3" descr="Logo Nutrispa (completo) 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61" y="-7304"/>
            <a:ext cx="1842938" cy="1117558"/>
          </a:xfrm>
          <a:prstGeom prst="rect">
            <a:avLst/>
          </a:prstGeom>
        </p:spPr>
      </p:pic>
      <p:pic>
        <p:nvPicPr>
          <p:cNvPr id="2" name="Picture 1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18" y="86221"/>
            <a:ext cx="1024033" cy="1024033"/>
          </a:xfrm>
          <a:prstGeom prst="rect">
            <a:avLst/>
          </a:prstGeom>
        </p:spPr>
      </p:pic>
      <p:pic>
        <p:nvPicPr>
          <p:cNvPr id="5" name="Picture 4" descr="xma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48" y="-198666"/>
            <a:ext cx="1946458" cy="135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4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ndo christm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77353"/>
              </p:ext>
            </p:extLst>
          </p:nvPr>
        </p:nvGraphicFramePr>
        <p:xfrm>
          <a:off x="1448696" y="1656546"/>
          <a:ext cx="7480090" cy="251083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26134"/>
                <a:gridCol w="1465902"/>
                <a:gridCol w="1496018"/>
                <a:gridCol w="1496018"/>
                <a:gridCol w="1496018"/>
              </a:tblGrid>
              <a:tr h="239327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Monday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Tuesday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Wednesday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Thursday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Friday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</a:tr>
              <a:tr h="214111"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14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15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orbel"/>
                        <a:ea typeface="メイリオ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16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17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18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85713" marR="85713" marT="42856" marB="42856"/>
                </a:tc>
              </a:tr>
              <a:tr h="19249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Juice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Cereal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Chicken</a:t>
                      </a:r>
                      <a:r>
                        <a:rPr lang="en-US" sz="900" baseline="0" dirty="0" smtClean="0">
                          <a:effectLst/>
                        </a:rPr>
                        <a:t> Fettuccine Alfredo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Garlic Roll</a:t>
                      </a:r>
                      <a:endParaRPr lang="en-US" sz="1050" u="none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Ceasar Salad w/Tomato</a:t>
                      </a:r>
                      <a:endParaRPr lang="en-US" sz="1050" b="0" i="1" u="none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 Cocktail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  <a:endParaRPr lang="en-US" sz="105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SNACK: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Graham Crackers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Whole Grain Raisin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Bread </a:t>
                      </a:r>
                      <a:r>
                        <a:rPr lang="en-US" sz="900" i="1" u="none" dirty="0" smtClean="0">
                          <a:effectLst/>
                        </a:rPr>
                        <a:t>Butter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Ropa Vieja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Brown Rice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Black Bean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Mixed Vegetables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Pineapple</a:t>
                      </a:r>
                      <a:r>
                        <a:rPr lang="en-US" sz="900" baseline="0" dirty="0" smtClean="0">
                          <a:effectLst/>
                        </a:rPr>
                        <a:t> &amp; </a:t>
                      </a:r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SNACK: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Tortilla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Shredded Cheese</a:t>
                      </a:r>
                      <a:endParaRPr lang="en-US" sz="800" dirty="0">
                        <a:solidFill>
                          <a:srgbClr val="262626"/>
                        </a:solidFill>
                        <a:effectLst/>
                        <a:latin typeface="+mn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Fruits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Waffles </a:t>
                      </a:r>
                      <a:r>
                        <a:rPr lang="en-US" sz="900" i="1" kern="1200" dirty="0" smtClean="0">
                          <a:effectLst/>
                        </a:rPr>
                        <a:t>Syrup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Chicken</a:t>
                      </a:r>
                      <a:r>
                        <a:rPr lang="en-US" sz="900" kern="1200" baseline="0" dirty="0" smtClean="0">
                          <a:effectLst/>
                        </a:rPr>
                        <a:t> Fajitas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Flour Tortilla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Onions &amp; Peppers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w/Sour Cream &amp; Shredded Cheese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Corn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Apple Slices</a:t>
                      </a:r>
                      <a:r>
                        <a:rPr lang="en-US" sz="900" kern="1200" baseline="0" dirty="0" smtClean="0">
                          <a:effectLst/>
                        </a:rPr>
                        <a:t> &amp; </a:t>
                      </a:r>
                      <a:r>
                        <a:rPr lang="en-US" sz="900" kern="1200" dirty="0" smtClean="0">
                          <a:effectLst/>
                        </a:rPr>
                        <a:t>Milk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SNACK: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Animal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dirty="0" smtClean="0">
                          <a:effectLst/>
                        </a:rPr>
                        <a:t>Crackers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effectLst/>
                        </a:rPr>
                        <a:t>Fruits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Pancakes </a:t>
                      </a:r>
                      <a:r>
                        <a:rPr lang="en-US" sz="900" i="1" u="none" dirty="0" smtClean="0">
                          <a:effectLst/>
                        </a:rPr>
                        <a:t>Syrup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Spaghetti &amp; Meat Sauce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Garlic Bread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Green Salad &amp; Tomato</a:t>
                      </a:r>
                      <a:endParaRPr lang="en-US" sz="1050" i="1" u="none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Tropical Mixed Fruits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  <a:endParaRPr lang="en-US" sz="105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SNACK: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Granola Bar (no peanuts)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endParaRPr lang="en-US" sz="800" dirty="0">
                        <a:solidFill>
                          <a:srgbClr val="262626"/>
                        </a:solidFill>
                        <a:effectLst/>
                        <a:latin typeface="+mn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Breakfast Burrito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Fish Sticks</a:t>
                      </a:r>
                      <a:endParaRPr lang="en-US" sz="1050" baseline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Brown Rice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Green Peas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Pears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SNACK: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Assorted</a:t>
                      </a:r>
                      <a:r>
                        <a:rPr lang="en-US" sz="900" baseline="0" dirty="0" smtClean="0">
                          <a:effectLst/>
                        </a:rPr>
                        <a:t> Crackers</a:t>
                      </a:r>
                      <a:endParaRPr lang="en-US" sz="700" dirty="0" smtClean="0">
                        <a:effectLst/>
                      </a:endParaRPr>
                    </a:p>
                    <a:p>
                      <a:pPr algn="ctr"/>
                      <a:endParaRPr lang="en-US" sz="900" dirty="0" smtClean="0">
                        <a:effectLst/>
                      </a:endParaRPr>
                    </a:p>
                  </a:txBody>
                  <a:tcPr marL="107142" marR="107142" marT="0" marB="0"/>
                </a:tc>
              </a:tr>
            </a:tbl>
          </a:graphicData>
        </a:graphic>
      </p:graphicFrame>
      <p:pic>
        <p:nvPicPr>
          <p:cNvPr id="5" name="Picture 4" descr="merry-christma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409" y="4559634"/>
            <a:ext cx="1442377" cy="1890148"/>
          </a:xfrm>
          <a:prstGeom prst="rect">
            <a:avLst/>
          </a:prstGeom>
        </p:spPr>
      </p:pic>
      <p:pic>
        <p:nvPicPr>
          <p:cNvPr id="8" name="Picture 7" descr="Logo Nutrispa (completo) mediu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61" y="-7304"/>
            <a:ext cx="1842938" cy="1117558"/>
          </a:xfrm>
          <a:prstGeom prst="rect">
            <a:avLst/>
          </a:prstGeom>
        </p:spPr>
      </p:pic>
      <p:pic>
        <p:nvPicPr>
          <p:cNvPr id="9" name="Picture 8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18" y="86221"/>
            <a:ext cx="1024033" cy="1024033"/>
          </a:xfrm>
          <a:prstGeom prst="rect">
            <a:avLst/>
          </a:prstGeom>
        </p:spPr>
      </p:pic>
      <p:pic>
        <p:nvPicPr>
          <p:cNvPr id="10" name="Picture 9" descr="xma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48" y="-198666"/>
            <a:ext cx="1946458" cy="135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3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445</Words>
  <Application>Microsoft Macintosh PowerPoint</Application>
  <PresentationFormat>On-screen Show (4:3)</PresentationFormat>
  <Paragraphs>234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casanueva</dc:creator>
  <cp:lastModifiedBy>Carlos casanueva</cp:lastModifiedBy>
  <cp:revision>58</cp:revision>
  <cp:lastPrinted>2015-11-16T19:39:07Z</cp:lastPrinted>
  <dcterms:created xsi:type="dcterms:W3CDTF">2015-11-04T13:48:37Z</dcterms:created>
  <dcterms:modified xsi:type="dcterms:W3CDTF">2015-11-17T17:08:24Z</dcterms:modified>
</cp:coreProperties>
</file>